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2D4BF-DE6E-47C3-A9C9-7BD2768D5979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C180B-F438-430C-95B9-96F354036B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Talent 21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err="1" smtClean="0"/>
              <a:t>Nilela</a:t>
            </a:r>
            <a:r>
              <a:rPr lang="en-US" dirty="0" smtClean="0"/>
              <a:t> Scott</a:t>
            </a:r>
            <a:endParaRPr lang="en-US" dirty="0"/>
          </a:p>
        </p:txBody>
      </p:sp>
    </p:spTree>
  </p:cSld>
  <p:clrMapOvr>
    <a:masterClrMapping/>
  </p:clrMapOvr>
  <p:transition>
    <p:circl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History of recycling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recycling started in 1921 in great Britain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recycling twice as save energy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Pat </a:t>
            </a:r>
            <a:r>
              <a:rPr lang="en-US" dirty="0" err="1" smtClean="0"/>
              <a:t>cosby</a:t>
            </a:r>
            <a:r>
              <a:rPr lang="en-US" dirty="0" smtClean="0"/>
              <a:t> was the first man to start the recycling program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Recycling started in the 1960s because Americans were using too much fuel, water and trees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energy saved from recycling can run 100 </a:t>
            </a:r>
            <a:r>
              <a:rPr lang="en-US" dirty="0" err="1" smtClean="0"/>
              <a:t>walt</a:t>
            </a:r>
            <a:r>
              <a:rPr lang="en-US" dirty="0" smtClean="0"/>
              <a:t> </a:t>
            </a:r>
            <a:r>
              <a:rPr lang="en-US" dirty="0" err="1" smtClean="0"/>
              <a:t>bult</a:t>
            </a:r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State the problem: How can save reuse bottle ?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Gather information: reuse bottles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Form a hypothesis: </a:t>
            </a:r>
            <a:r>
              <a:rPr lang="en-US" u="sng" dirty="0" smtClean="0"/>
              <a:t>I think…That I can reuse more bottles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4. </a:t>
            </a:r>
            <a:br>
              <a:rPr lang="en-US" dirty="0" smtClean="0"/>
            </a:br>
            <a:r>
              <a:rPr lang="en-US" u="sng" dirty="0" smtClean="0"/>
              <a:t>Sketch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 Record and analyze data: (Record data on the back of this sheet)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 State a conclusion: </a:t>
            </a:r>
            <a:r>
              <a:rPr lang="en-US" u="sng" dirty="0" smtClean="0"/>
              <a:t>the conclusion I reused 6 bottles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7. Repeat your work: (compare your results </a:t>
            </a:r>
            <a:r>
              <a:rPr lang="en-US" dirty="0" smtClean="0"/>
              <a:t>with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26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Talent 21</vt:lpstr>
      <vt:lpstr>History of recycling</vt:lpstr>
      <vt:lpstr>Experiment</vt:lpstr>
    </vt:vector>
  </TitlesOfParts>
  <Company>Hamilton Township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*</cp:lastModifiedBy>
  <cp:revision>4</cp:revision>
  <dcterms:created xsi:type="dcterms:W3CDTF">2011-05-05T15:30:11Z</dcterms:created>
  <dcterms:modified xsi:type="dcterms:W3CDTF">2011-05-09T18:02:38Z</dcterms:modified>
</cp:coreProperties>
</file>